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314" r:id="rId5"/>
    <p:sldId id="320" r:id="rId6"/>
    <p:sldId id="317" r:id="rId7"/>
    <p:sldId id="319" r:id="rId8"/>
    <p:sldId id="321" r:id="rId9"/>
    <p:sldId id="328" r:id="rId10"/>
    <p:sldId id="327" r:id="rId11"/>
    <p:sldId id="322" r:id="rId12"/>
    <p:sldId id="325" r:id="rId13"/>
    <p:sldId id="330" r:id="rId14"/>
    <p:sldId id="329" r:id="rId15"/>
    <p:sldId id="324" r:id="rId16"/>
    <p:sldId id="316" r:id="rId17"/>
    <p:sldId id="331" r:id="rId18"/>
    <p:sldId id="333" r:id="rId19"/>
    <p:sldId id="332" r:id="rId20"/>
    <p:sldId id="334" r:id="rId21"/>
    <p:sldId id="343" r:id="rId22"/>
    <p:sldId id="339" r:id="rId23"/>
    <p:sldId id="340" r:id="rId24"/>
    <p:sldId id="341" r:id="rId25"/>
    <p:sldId id="335" r:id="rId26"/>
    <p:sldId id="336" r:id="rId27"/>
    <p:sldId id="338" r:id="rId28"/>
    <p:sldId id="315" r:id="rId29"/>
    <p:sldId id="33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  <p14:section name="IDA" id="{EF44236A-01CB-4A24-97DA-B39A4C931137}">
          <p14:sldIdLst>
            <p14:sldId id="334"/>
            <p14:sldId id="343"/>
            <p14:sldId id="339"/>
            <p14:sldId id="340"/>
            <p14:sldId id="341"/>
            <p14:sldId id="335"/>
            <p14:sldId id="336"/>
            <p14:sldId id="338"/>
          </p14:sldIdLst>
        </p14:section>
        <p14:section name="Roadmap" id="{E14443FE-A68A-4734-81CD-AA6495680313}">
          <p14:sldIdLst>
            <p14:sldId id="315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81417" autoAdjust="0"/>
  </p:normalViewPr>
  <p:slideViewPr>
    <p:cSldViewPr snapToGrid="0">
      <p:cViewPr varScale="1">
        <p:scale>
          <a:sx n="90" d="100"/>
          <a:sy n="90" d="100"/>
        </p:scale>
        <p:origin x="1014" y="90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</a:t>
            </a:r>
            <a:r>
              <a:rPr lang="en-US" dirty="0" smtClean="0"/>
              <a:t>2, MMC</a:t>
            </a:r>
          </a:p>
          <a:p>
            <a:r>
              <a:rPr lang="zh-TW" altLang="en-US" dirty="0" smtClean="0"/>
              <a:t>柱產生塑角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12/01/2019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834" y="3902149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41361" y="4675860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54" t="19836" r="11531" b="19927"/>
          <a:stretch/>
        </p:blipFill>
        <p:spPr>
          <a:xfrm>
            <a:off x="5502475" y="852734"/>
            <a:ext cx="944629" cy="915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394" y="852734"/>
            <a:ext cx="953789" cy="9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17820" y="3714222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71460" y="1720919"/>
            <a:ext cx="2945219" cy="350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84242" y="3212218"/>
            <a:ext cx="0" cy="38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82689" y="3652286"/>
            <a:ext cx="1422148" cy="2756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5" idx="0"/>
          </p:cNvCxnSpPr>
          <p:nvPr/>
        </p:nvCxnSpPr>
        <p:spPr>
          <a:xfrm flipH="1">
            <a:off x="6465971" y="2211572"/>
            <a:ext cx="158113" cy="1230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82689" y="3927934"/>
            <a:ext cx="1422148" cy="123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53693" y="3974986"/>
            <a:ext cx="17650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845"/>
          <a:stretch/>
        </p:blipFill>
        <p:spPr>
          <a:xfrm>
            <a:off x="595274" y="1360967"/>
            <a:ext cx="5506851" cy="5497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/>
          <a:stretch/>
        </p:blipFill>
        <p:spPr>
          <a:xfrm>
            <a:off x="6102125" y="1233377"/>
            <a:ext cx="5508627" cy="5626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6091" y="630405"/>
            <a:ext cx="271888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Normal Nonlinear Hinge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9659" y="630405"/>
            <a:ext cx="24535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 Nonlinear Hinge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1492" y="630405"/>
            <a:ext cx="0" cy="5632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Divide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679" y="4136231"/>
            <a:ext cx="1713111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Assign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Nonlinear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 b="22506"/>
          <a:stretch/>
        </p:blipFill>
        <p:spPr>
          <a:xfrm>
            <a:off x="9537077" y="3745"/>
            <a:ext cx="2654923" cy="1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74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723" y="-1"/>
            <a:ext cx="55068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 smtClean="0"/>
              <a:t>Mode Pushover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2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∗0.1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3∗0.04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blipFill>
                <a:blip r:embed="rId5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672120" y="2249471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0.525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67310" y="3219292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0.343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12573" y="414475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0.132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767" y="2261267"/>
            <a:ext cx="7383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-0.319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383" y="321852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0.321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308" y="4144750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0.359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2043" y="227638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0.427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8837" y="3198686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0.402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8884" y="4144749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0.171</a:t>
            </a:r>
          </a:p>
        </p:txBody>
      </p:sp>
      <p:grpSp>
        <p:nvGrpSpPr>
          <p:cNvPr id="53" name="Group 52"/>
          <p:cNvGrpSpPr/>
          <p:nvPr/>
        </p:nvGrpSpPr>
        <p:grpSpPr>
          <a:xfrm flipH="1">
            <a:off x="2354261" y="2463184"/>
            <a:ext cx="485057" cy="2863728"/>
            <a:chOff x="2354261" y="2463184"/>
            <a:chExt cx="485057" cy="28637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354261" y="2465782"/>
              <a:ext cx="4846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28422" y="3433005"/>
              <a:ext cx="310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20021" y="435846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38893" y="2463184"/>
              <a:ext cx="0" cy="2863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354261" y="2463184"/>
              <a:ext cx="174161" cy="96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8422" y="3433005"/>
              <a:ext cx="199030" cy="9254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727452" y="4358464"/>
              <a:ext cx="111441" cy="96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4859876" y="2474979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9019" y="3432233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52484" y="4358462"/>
            <a:ext cx="329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52484" y="246318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42833" y="2463183"/>
            <a:ext cx="618794" cy="96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61627" y="3432232"/>
            <a:ext cx="13704" cy="926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52230" y="4358462"/>
            <a:ext cx="323101" cy="967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63018" y="247320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63018" y="2485612"/>
            <a:ext cx="393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971011" y="3432232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59473" y="4374665"/>
            <a:ext cx="155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56210" y="2485612"/>
            <a:ext cx="0" cy="94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114921" y="3432232"/>
            <a:ext cx="241289" cy="94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966565" y="4358461"/>
            <a:ext cx="148356" cy="101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32781" y="5534063"/>
            <a:ext cx="653384" cy="42761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i="1" dirty="0">
                <a:latin typeface="Cambria Math" panose="02040503050406030204" pitchFamily="18" charset="0"/>
                <a:cs typeface="Segoe UI Light" panose="020B0502040204020203" pitchFamily="34" charset="0"/>
              </a:rPr>
              <a:t>MMC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1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71" y="0"/>
            <a:ext cx="550685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620" y="62520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28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9610" y="625200"/>
            <a:ext cx="8649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31</a:t>
            </a:r>
          </a:p>
        </p:txBody>
      </p:sp>
    </p:spTree>
    <p:extLst>
      <p:ext uri="{BB962C8B-B14F-4D97-AF65-F5344CB8AC3E}">
        <p14:creationId xmlns:p14="http://schemas.microsoft.com/office/powerpoint/2010/main" val="7385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347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97" y="0"/>
            <a:ext cx="550685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2862" y="627321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6042" y="62732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58</a:t>
            </a:r>
          </a:p>
        </p:txBody>
      </p:sp>
    </p:spTree>
    <p:extLst>
      <p:ext uri="{BB962C8B-B14F-4D97-AF65-F5344CB8AC3E}">
        <p14:creationId xmlns:p14="http://schemas.microsoft.com/office/powerpoint/2010/main" val="120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PGA vs First Mode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443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4435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Normal vs Multi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572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685726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Next to 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635" y="2222652"/>
            <a:ext cx="4909817" cy="396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652" y="0"/>
            <a:ext cx="4318481" cy="68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012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</a:rPr>
              <a:t>Now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IDA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 smtClean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394467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 smtClean="0"/>
              <a:t>人工斷筋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開發程式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87974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0" y="860635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2245" y="1617877"/>
            <a:ext cx="3009110" cy="4274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Special(</a:t>
            </a:r>
            <a:r>
              <a:rPr lang="en-US" altLang="zh-TW" sz="2000" dirty="0">
                <a:solidFill>
                  <a:schemeClr val="accent1"/>
                </a:solidFill>
              </a:rPr>
              <a:t>Consider </a:t>
            </a:r>
            <a:r>
              <a:rPr lang="en-US" altLang="zh-TW" sz="2000" dirty="0" err="1" smtClean="0">
                <a:solidFill>
                  <a:schemeClr val="accent1"/>
                </a:solidFill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28470" y="1617876"/>
            <a:ext cx="351083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Ordinary(</a:t>
            </a:r>
            <a:r>
              <a:rPr lang="en-US" altLang="zh-TW" sz="2000" dirty="0">
                <a:solidFill>
                  <a:schemeClr val="accent3"/>
                </a:solidFill>
              </a:rPr>
              <a:t>No Consider </a:t>
            </a:r>
            <a:r>
              <a:rPr lang="en-US" altLang="zh-TW" sz="2000" dirty="0" err="1" smtClean="0">
                <a:solidFill>
                  <a:schemeClr val="accent3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 smtClean="0"/>
              <a:t>Vp</a:t>
            </a:r>
            <a:r>
              <a:rPr lang="en-US" altLang="zh-TW" dirty="0" smtClean="0"/>
              <a:t>=82.152t</a:t>
            </a:r>
            <a:endParaRPr lang="en-US" altLang="zh-TW" dirty="0"/>
          </a:p>
          <a:p>
            <a:r>
              <a:rPr lang="en-US" altLang="zh-TW" dirty="0" smtClean="0"/>
              <a:t>Vu=48.833t</a:t>
            </a:r>
            <a:endParaRPr lang="zh-TW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2456" y="1552355"/>
            <a:ext cx="0" cy="4731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190</Words>
  <Application>Microsoft Office PowerPoint</Application>
  <PresentationFormat>Widescreen</PresentationFormat>
  <Paragraphs>102</Paragraphs>
  <Slides>26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258</cp:revision>
  <dcterms:created xsi:type="dcterms:W3CDTF">2015-10-12T10:51:44Z</dcterms:created>
  <dcterms:modified xsi:type="dcterms:W3CDTF">2019-01-12T08:14:00Z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